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  <p:sldMasterId id="2147483839" r:id="rId2"/>
  </p:sldMasterIdLst>
  <p:notesMasterIdLst>
    <p:notesMasterId r:id="rId16"/>
  </p:notesMasterIdLst>
  <p:sldIdLst>
    <p:sldId id="258" r:id="rId3"/>
    <p:sldId id="259" r:id="rId4"/>
    <p:sldId id="260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92886-F38B-4D42-8E10-EA2F9F37969B}" v="42" dt="2021-02-27T15:28:24.819"/>
    <p1510:client id="{7F5A4DC9-7AD0-4DBF-A4DC-0D71C3671585}" v="768" dt="2021-02-27T06:08:36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1B693-0A04-4220-99E2-8137B559E1BA}" type="datetimeFigureOut">
              <a:rPr lang="en-IN" smtClean="0"/>
              <a:t>01-03-2021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2CFDD-005F-43CE-8D6E-1391B98D46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7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A6662E-FAF4-44BC-88B5-85A7CBFB6D30}" type="datetime1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22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9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9357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499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171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419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9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8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8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D29F0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8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79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4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23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7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049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441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689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388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81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614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00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299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61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27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5717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133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2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2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2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FCF4DD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6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413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31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0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2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56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D29F0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836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hrbartender.com/2018/recruiting/employee-benefits-implementation/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exels.com/photo/arctic-circle-arctic-landscape-background-beautiful-1933240/" TargetMode="Externa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en/background-arts-modern-waves-49192/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heconversation.com/past-visions-of-future-cities-were-monstrous-but-now-we-imagine-a-brighter-tomorrow-29188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allpaperflare.com/search?wallpaper=dalat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flickr.com/photos/pullip_junk/8004614840/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allwhitebackground.com/dark-background-images.html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gadgetsin.com/the-handmade-industrial-desk-usb-charging-station.htm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feathers.wordpress.com/2013/10/29/google-technical-writer-3-months-in/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xhere.com/en/photo/918402" TargetMode="Externa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htnovo.net/2020/08/6-modi-per-utilizzare-al-meglio-google-assistant.html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7EA21E-83CC-4484-AE2B-1793F18D5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790" b="195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3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0033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Laptop died right before a meet?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DD34D-900A-4AF4-8720-A6D2F5DC9312}"/>
              </a:ext>
            </a:extLst>
          </p:cNvPr>
          <p:cNvSpPr txBox="1"/>
          <p:nvPr/>
        </p:nvSpPr>
        <p:spPr>
          <a:xfrm>
            <a:off x="12007270" y="6657945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IN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3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9" name="Rectangle 208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836C57-2F0B-4A08-8B15-48497486B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474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3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082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Durable, and made of the best quality material</a:t>
            </a:r>
          </a:p>
        </p:txBody>
      </p:sp>
    </p:spTree>
    <p:extLst>
      <p:ext uri="{BB962C8B-B14F-4D97-AF65-F5344CB8AC3E}">
        <p14:creationId xmlns:p14="http://schemas.microsoft.com/office/powerpoint/2010/main" val="287017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"/>
    </mc:Choice>
    <mc:Fallback>
      <p:transition spd="slow" advTm="40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3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87" name="Rectangle 386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ADF-6D90-4F79-9BF8-CBC284BDF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622" b="235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90" name="Group 389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91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93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4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5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6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7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8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9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0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1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2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3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4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5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6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7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8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9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0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1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2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08261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i="1" dirty="0"/>
              <a:t>fulfills your childhood dream of having a high-tech bag</a:t>
            </a:r>
          </a:p>
        </p:txBody>
      </p:sp>
    </p:spTree>
    <p:extLst>
      <p:ext uri="{BB962C8B-B14F-4D97-AF65-F5344CB8AC3E}">
        <p14:creationId xmlns:p14="http://schemas.microsoft.com/office/powerpoint/2010/main" val="15476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2"/>
    </mc:Choice>
    <mc:Fallback xmlns="">
      <p:transition spd="slow" advTm="606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A1CC42-2567-4A40-A48E-1711C1012C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3930" b="481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The future is closer </a:t>
            </a:r>
            <a:br>
              <a:rPr lang="en-US" sz="4400" i="1" dirty="0"/>
            </a:br>
            <a:r>
              <a:rPr lang="en-US" sz="4400" i="1" dirty="0"/>
              <a:t>than ever</a:t>
            </a:r>
          </a:p>
        </p:txBody>
      </p:sp>
    </p:spTree>
    <p:extLst>
      <p:ext uri="{BB962C8B-B14F-4D97-AF65-F5344CB8AC3E}">
        <p14:creationId xmlns:p14="http://schemas.microsoft.com/office/powerpoint/2010/main" val="10277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0"/>
    </mc:Choice>
    <mc:Fallback xmlns="">
      <p:transition spd="slow" advTm="26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8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9" name="Rectangle 9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C8DFCC-DD08-47A6-908D-4EFCC9B528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678" b="502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0" name="Group 12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41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FE4C-B09E-44E1-B5A5-A9BF8A447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Helios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11050-F865-485E-B320-1BCD7475A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Innovation with the right amount of fashion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3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"/>
    </mc:Choice>
    <mc:Fallback xmlns="">
      <p:transition spd="slow" advTm="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1EDC58-A046-4676-B66E-828C66ED4B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15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3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3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4570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Can’t Call Someone Because Phone is Dead?</a:t>
            </a:r>
          </a:p>
        </p:txBody>
      </p:sp>
    </p:spTree>
    <p:extLst>
      <p:ext uri="{BB962C8B-B14F-4D97-AF65-F5344CB8AC3E}">
        <p14:creationId xmlns:p14="http://schemas.microsoft.com/office/powerpoint/2010/main" val="23037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6"/>
    </mc:Choice>
    <mc:Fallback xmlns="">
      <p:transition spd="slow" advTm="37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DB2A46-DE1C-4656-AA40-37CBEA37C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7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1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2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3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4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5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6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7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8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9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0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1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2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3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4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5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6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7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8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77" y="274527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Wish your stuff was more secure in your bag?</a:t>
            </a:r>
          </a:p>
        </p:txBody>
      </p:sp>
    </p:spTree>
    <p:extLst>
      <p:ext uri="{BB962C8B-B14F-4D97-AF65-F5344CB8AC3E}">
        <p14:creationId xmlns:p14="http://schemas.microsoft.com/office/powerpoint/2010/main" val="299188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700209" y="2862470"/>
            <a:ext cx="8791575" cy="148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sz="8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HELIOS</a:t>
            </a:r>
            <a:endParaRPr sz="8800" dirty="0">
              <a:solidFill>
                <a:schemeClr val="bg1"/>
              </a:solidFill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700209" y="2237064"/>
            <a:ext cx="8791575" cy="62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2800" dirty="0"/>
              <a:t>INTRODUCING</a:t>
            </a:r>
            <a:endParaRPr sz="2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00">
        <p14:flash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1ED23EB-006F-4F0A-90C3-4C3BA945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313" r="1491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37782"/>
            <a:ext cx="6858000" cy="802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/>
              <a:t>Why Choose Helios?</a:t>
            </a:r>
          </a:p>
        </p:txBody>
      </p:sp>
    </p:spTree>
    <p:extLst>
      <p:ext uri="{BB962C8B-B14F-4D97-AF65-F5344CB8AC3E}">
        <p14:creationId xmlns:p14="http://schemas.microsoft.com/office/powerpoint/2010/main" val="42355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0"/>
    </mc:Choice>
    <mc:Fallback xmlns="">
      <p:transition spd="slow" advTm="20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" name="Rectangle 210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28D87BA-5A78-4707-A32A-F06F4B33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7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15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7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8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9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0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1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2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3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4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5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861" y="2674570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It charges your devices on the go</a:t>
            </a:r>
          </a:p>
        </p:txBody>
      </p:sp>
    </p:spTree>
    <p:extLst>
      <p:ext uri="{BB962C8B-B14F-4D97-AF65-F5344CB8AC3E}">
        <p14:creationId xmlns:p14="http://schemas.microsoft.com/office/powerpoint/2010/main" val="26706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0"/>
    </mc:Choice>
    <mc:Fallback xmlns="">
      <p:transition spd="slow" advTm="323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4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00" name="Rectangle 299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1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C321582-FDAF-4372-B6B7-C45F186DF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924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04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6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i="1" dirty="0"/>
              <a:t>Experience the power of Google in your backpack</a:t>
            </a:r>
          </a:p>
        </p:txBody>
      </p:sp>
    </p:spTree>
    <p:extLst>
      <p:ext uri="{BB962C8B-B14F-4D97-AF65-F5344CB8AC3E}">
        <p14:creationId xmlns:p14="http://schemas.microsoft.com/office/powerpoint/2010/main" val="24106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"/>
    </mc:Choice>
    <mc:Fallback xmlns="">
      <p:transition spd="slow" advTm="30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E6B244D-34BB-4EB8-B9F6-46D670F0E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479" b="22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6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5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6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801299"/>
            <a:ext cx="6858000" cy="12627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i="1" dirty="0"/>
              <a:t>It is solar powered, so it’s also good for nature</a:t>
            </a:r>
          </a:p>
        </p:txBody>
      </p:sp>
    </p:spTree>
    <p:extLst>
      <p:ext uri="{BB962C8B-B14F-4D97-AF65-F5344CB8AC3E}">
        <p14:creationId xmlns:p14="http://schemas.microsoft.com/office/powerpoint/2010/main" val="4744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1"/>
    </mc:Choice>
    <mc:Fallback xmlns="">
      <p:transition spd="slow" advTm="42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8961809-266D-4B4D-BE74-84C1B3CD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3" name="Rectangle 312">
              <a:extLst>
                <a:ext uri="{FF2B5EF4-FFF2-40B4-BE49-F238E27FC236}">
                  <a16:creationId xmlns:a16="http://schemas.microsoft.com/office/drawing/2014/main" id="{A14E90A2-C55C-4A5B-A1CA-600A3ADC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2">
              <a:extLst>
                <a:ext uri="{FF2B5EF4-FFF2-40B4-BE49-F238E27FC236}">
                  <a16:creationId xmlns:a16="http://schemas.microsoft.com/office/drawing/2014/main" id="{5C269CFD-5B02-4090-8D3A-DF39B5F4C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CE2E6334-9B51-4F36-9505-2DA0E6E34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317" r="382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2086F72-9495-4DC4-839B-72567BA8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6" name="Round Diagonal Corner Rectangle 7">
              <a:extLst>
                <a:ext uri="{FF2B5EF4-FFF2-40B4-BE49-F238E27FC236}">
                  <a16:creationId xmlns:a16="http://schemas.microsoft.com/office/drawing/2014/main" id="{80C915C2-7A87-4547-97CA-A14D39AB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C3B34D4-8ACE-49A6-A4B3-29916A53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18" name="Freeform 32">
                <a:extLst>
                  <a:ext uri="{FF2B5EF4-FFF2-40B4-BE49-F238E27FC236}">
                    <a16:creationId xmlns:a16="http://schemas.microsoft.com/office/drawing/2014/main" id="{5516CB95-0B27-48B5-AADE-72B57A6C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Freeform 33">
                <a:extLst>
                  <a:ext uri="{FF2B5EF4-FFF2-40B4-BE49-F238E27FC236}">
                    <a16:creationId xmlns:a16="http://schemas.microsoft.com/office/drawing/2014/main" id="{5E314680-0A6F-49E3-8019-9616313D8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0" name="Freeform 34">
                <a:extLst>
                  <a:ext uri="{FF2B5EF4-FFF2-40B4-BE49-F238E27FC236}">
                    <a16:creationId xmlns:a16="http://schemas.microsoft.com/office/drawing/2014/main" id="{E822FA8D-1CAD-48AC-8AAF-AC9B13E4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1" name="Freeform 37">
                <a:extLst>
                  <a:ext uri="{FF2B5EF4-FFF2-40B4-BE49-F238E27FC236}">
                    <a16:creationId xmlns:a16="http://schemas.microsoft.com/office/drawing/2014/main" id="{B1780F53-5CB6-4C66-BE5C-CBB98ACBC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2" name="Freeform 35">
                <a:extLst>
                  <a:ext uri="{FF2B5EF4-FFF2-40B4-BE49-F238E27FC236}">
                    <a16:creationId xmlns:a16="http://schemas.microsoft.com/office/drawing/2014/main" id="{781B98D4-7596-46BD-BB6D-0FAA51C38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3" name="Freeform 36">
                <a:extLst>
                  <a:ext uri="{FF2B5EF4-FFF2-40B4-BE49-F238E27FC236}">
                    <a16:creationId xmlns:a16="http://schemas.microsoft.com/office/drawing/2014/main" id="{68558D61-DFBE-4A2C-8DBD-43BAFA68D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4" name="Freeform 38">
                <a:extLst>
                  <a:ext uri="{FF2B5EF4-FFF2-40B4-BE49-F238E27FC236}">
                    <a16:creationId xmlns:a16="http://schemas.microsoft.com/office/drawing/2014/main" id="{5646C634-CAD3-432B-BD41-CDE0F526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5" name="Freeform 39">
                <a:extLst>
                  <a:ext uri="{FF2B5EF4-FFF2-40B4-BE49-F238E27FC236}">
                    <a16:creationId xmlns:a16="http://schemas.microsoft.com/office/drawing/2014/main" id="{72B91DC4-A905-421C-B77D-3AB7CA3A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6" name="Freeform 40">
                <a:extLst>
                  <a:ext uri="{FF2B5EF4-FFF2-40B4-BE49-F238E27FC236}">
                    <a16:creationId xmlns:a16="http://schemas.microsoft.com/office/drawing/2014/main" id="{7A50FBDE-0FD3-4C3E-AB4C-40DD78E1A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7" name="Rectangle 41">
                <a:extLst>
                  <a:ext uri="{FF2B5EF4-FFF2-40B4-BE49-F238E27FC236}">
                    <a16:creationId xmlns:a16="http://schemas.microsoft.com/office/drawing/2014/main" id="{10793947-01A9-45E9-9C1A-D96D5B22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8" name="Freeform 32">
                <a:extLst>
                  <a:ext uri="{FF2B5EF4-FFF2-40B4-BE49-F238E27FC236}">
                    <a16:creationId xmlns:a16="http://schemas.microsoft.com/office/drawing/2014/main" id="{BF30035C-FBC7-40B2-B089-084EA4677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9" name="Freeform 33">
                <a:extLst>
                  <a:ext uri="{FF2B5EF4-FFF2-40B4-BE49-F238E27FC236}">
                    <a16:creationId xmlns:a16="http://schemas.microsoft.com/office/drawing/2014/main" id="{F3C7515F-9B43-411B-8D60-C38FA83FA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4">
                <a:extLst>
                  <a:ext uri="{FF2B5EF4-FFF2-40B4-BE49-F238E27FC236}">
                    <a16:creationId xmlns:a16="http://schemas.microsoft.com/office/drawing/2014/main" id="{709B1F65-34E0-401F-8C78-A5058C84B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7">
                <a:extLst>
                  <a:ext uri="{FF2B5EF4-FFF2-40B4-BE49-F238E27FC236}">
                    <a16:creationId xmlns:a16="http://schemas.microsoft.com/office/drawing/2014/main" id="{BECD5C03-173E-4590-BD11-26241C59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5">
                <a:extLst>
                  <a:ext uri="{FF2B5EF4-FFF2-40B4-BE49-F238E27FC236}">
                    <a16:creationId xmlns:a16="http://schemas.microsoft.com/office/drawing/2014/main" id="{14931415-56EE-4E4A-8832-D570F5745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6">
                <a:extLst>
                  <a:ext uri="{FF2B5EF4-FFF2-40B4-BE49-F238E27FC236}">
                    <a16:creationId xmlns:a16="http://schemas.microsoft.com/office/drawing/2014/main" id="{D881F11B-638D-4FEE-B212-B921A4C6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8">
                <a:extLst>
                  <a:ext uri="{FF2B5EF4-FFF2-40B4-BE49-F238E27FC236}">
                    <a16:creationId xmlns:a16="http://schemas.microsoft.com/office/drawing/2014/main" id="{2EC82DB3-9325-44B9-81C1-933CFF0F1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9">
                <a:extLst>
                  <a:ext uri="{FF2B5EF4-FFF2-40B4-BE49-F238E27FC236}">
                    <a16:creationId xmlns:a16="http://schemas.microsoft.com/office/drawing/2014/main" id="{F3F62819-5FD5-4BB4-9FB1-9F1D5F2C6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40">
                <a:extLst>
                  <a:ext uri="{FF2B5EF4-FFF2-40B4-BE49-F238E27FC236}">
                    <a16:creationId xmlns:a16="http://schemas.microsoft.com/office/drawing/2014/main" id="{003B73B7-62FB-478B-823D-DDB5BFC40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Rectangle 41">
                <a:extLst>
                  <a:ext uri="{FF2B5EF4-FFF2-40B4-BE49-F238E27FC236}">
                    <a16:creationId xmlns:a16="http://schemas.microsoft.com/office/drawing/2014/main" id="{19F16A31-F5A3-45EF-AD4B-500C66084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2AF29-E55A-4D06-AD43-4A218D01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652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i="1" dirty="0"/>
              <a:t>Uses voice recognition to protect your stuff</a:t>
            </a:r>
          </a:p>
        </p:txBody>
      </p:sp>
    </p:spTree>
    <p:extLst>
      <p:ext uri="{BB962C8B-B14F-4D97-AF65-F5344CB8AC3E}">
        <p14:creationId xmlns:p14="http://schemas.microsoft.com/office/powerpoint/2010/main" val="12864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"/>
    </mc:Choice>
    <mc:Fallback xmlns="">
      <p:transition spd="slow" advTm="318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1_Circuit">
  <a:themeElements>
    <a:clrScheme name="Yellow Orang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94</Words>
  <Application>Microsoft Office PowerPoint</Application>
  <PresentationFormat>Widescreen</PresentationFormat>
  <Paragraphs>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Biome</vt:lpstr>
      <vt:lpstr>Calibri</vt:lpstr>
      <vt:lpstr>Trebuchet MS</vt:lpstr>
      <vt:lpstr>Tw Cen MT</vt:lpstr>
      <vt:lpstr>Twentieth Century</vt:lpstr>
      <vt:lpstr>Circuit</vt:lpstr>
      <vt:lpstr>1_Circuit</vt:lpstr>
      <vt:lpstr>Laptop died right before a meet?</vt:lpstr>
      <vt:lpstr>Can’t Call Someone Because Phone is Dead?</vt:lpstr>
      <vt:lpstr>Wish your stuff was more secure in your bag?</vt:lpstr>
      <vt:lpstr>HELIOS</vt:lpstr>
      <vt:lpstr>Why Choose Helios?</vt:lpstr>
      <vt:lpstr>It charges your devices on the go</vt:lpstr>
      <vt:lpstr>Experience the power of Google in your backpack</vt:lpstr>
      <vt:lpstr>It is solar powered, so it’s also good for nature</vt:lpstr>
      <vt:lpstr>Uses voice recognition to protect your stuff</vt:lpstr>
      <vt:lpstr>Durable, and made of the best quality material</vt:lpstr>
      <vt:lpstr>fulfills your childhood dream of having a high-tech bag</vt:lpstr>
      <vt:lpstr>The future is closer  than ever</vt:lpstr>
      <vt:lpstr>Helios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died right before a meet?</dc:title>
  <dc:creator>Shrey</dc:creator>
  <cp:lastModifiedBy>m72 lenovo</cp:lastModifiedBy>
  <cp:revision>18</cp:revision>
  <dcterms:created xsi:type="dcterms:W3CDTF">2021-02-27T06:10:36Z</dcterms:created>
  <dcterms:modified xsi:type="dcterms:W3CDTF">2021-03-01T08:03:26Z</dcterms:modified>
</cp:coreProperties>
</file>